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45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94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3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64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50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01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10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0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22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7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29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86F9-D2AC-4FC3-8794-D829E5573EE6}" type="datetimeFigureOut">
              <a:rPr lang="pl-PL" smtClean="0"/>
              <a:t>08.12.2021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62B4-B647-4D77-9AA2-405DBFCFE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9076" b="22872"/>
          <a:stretch/>
        </p:blipFill>
        <p:spPr>
          <a:xfrm>
            <a:off x="0" y="0"/>
            <a:ext cx="12192000" cy="198531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8531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Szanowni Klienci!!!!</a:t>
            </a:r>
          </a:p>
          <a:p>
            <a:pPr marL="0" indent="0" algn="ctr">
              <a:buNone/>
            </a:pPr>
            <a:endParaRPr lang="pl-PL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Tarnobrzeskie Wodociągi  Sp. z o.o. w Tarnobrzegu uprzejmie informują odbiorców wody wodociągu Miasta Tarnobrzeg, że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w dniach od 13 grudnia 2021r. do dnia 18 grudnia 2021r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w godz. 8.00-14.00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 w celach profilaktycznych przeprowadzone zostanie płukanie i czyszczenie wodą wodociągową przewodów wodociągowych metodą upustową z wykorzystaniem komór spustowych, hydrantów, węzłów wodomierzowych.</a:t>
            </a:r>
          </a:p>
          <a:p>
            <a:pPr marL="0" indent="0" algn="ctr">
              <a:buNone/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Proces płukania prowadzony będzie wg harmonogramu.</a:t>
            </a:r>
          </a:p>
          <a:p>
            <a:pPr marL="0" indent="0" algn="ctr">
              <a:buNone/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Za wynikłe utrudnienia serdecznie przepraszamy.</a:t>
            </a:r>
          </a:p>
        </p:txBody>
      </p:sp>
    </p:spTree>
    <p:extLst>
      <p:ext uri="{BB962C8B-B14F-4D97-AF65-F5344CB8AC3E}">
        <p14:creationId xmlns:p14="http://schemas.microsoft.com/office/powerpoint/2010/main" val="94265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853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Za wynikłe utrudnienia serdecznie przepraszamy.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7" y="0"/>
            <a:ext cx="11549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4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83</Words>
  <Application>Microsoft Office PowerPoint</Application>
  <PresentationFormat>Panoramiczny</PresentationFormat>
  <Paragraphs>6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MGAJDOWS</dc:creator>
  <cp:lastModifiedBy>Wojciech Lis</cp:lastModifiedBy>
  <cp:revision>9</cp:revision>
  <cp:lastPrinted>2021-03-29T07:08:13Z</cp:lastPrinted>
  <dcterms:created xsi:type="dcterms:W3CDTF">2021-02-18T10:08:09Z</dcterms:created>
  <dcterms:modified xsi:type="dcterms:W3CDTF">2021-12-08T12:28:25Z</dcterms:modified>
</cp:coreProperties>
</file>